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A6980-AD32-7D2F-DA3C-9B5AE24F2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DF85D5-2EBE-3A62-FAE0-DD318363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48E32B-F25B-9121-2132-DE0FAA1F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ECCB8F-34E4-32AB-2134-C06DD0D03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4EA46D-53BB-D50E-4A65-F5EA6EED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607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CBF03B-3CF2-F6D6-7A35-37731230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A5955B-9882-CD59-25AD-8AF56A5CD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4D9EB1-7217-2042-26D3-85AA9BDE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04259C-31CE-3040-DB06-500B8F1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F8E48-1D65-5FD3-6B05-7BBDA164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519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226E7C5-AC97-2557-DFBB-BA0BBCE81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3CB3B30-4395-EA52-A1D4-0A9A13197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4FC90F-22C2-F15A-DFB7-9854645B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80DA9A-B314-B622-323C-79E1B9AC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DE6B39-C8E2-F4DE-FBF7-E533DC3A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43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8D61C-5EDC-C283-A79F-8D64BEB1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9F238-4CD1-4652-4772-A83893FA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6AF95-3DD5-FA81-890C-E9A21851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3142D7-DAEF-8FCD-B31F-70104023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556B5-2306-8EF9-6183-EC85765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430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4B878-F2A8-4321-7CF6-C7DE54D2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A2E170-AD64-390F-F87D-A45ED075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EC5156-2298-4A1F-717A-44DBCA279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940B17-236F-9786-364C-7DC91C45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2466D1-E88B-E647-DD83-26BF9369B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671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3BE99-4CC4-3F23-C6C7-1E7667C9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7B0E2D-85E4-0B68-A968-9D13125E4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B30A9C-C9DE-4375-A411-49EB82F78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7D6E3A-9246-92B3-9EF0-0D5086BAE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D6CD5D-2AE4-EA3D-D8B5-C64A8E8C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57DB9E-AD92-5998-6477-ED439B21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585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6B0B9-8080-2866-6726-5A3ADF7F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B5C647-2D6B-0DEB-385A-98233EE9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CEC014-B68F-E66B-12D1-84EEFE339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EB909A-1AEA-FF8F-7AFB-EF80710F4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48E1529-8E78-ABBA-2906-EA4009D47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01F0EF-E54A-0BFF-AC2D-22F41D5C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F6F41A-6120-CFEC-A378-2F70A023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3D13C80-4FF1-6A74-C258-B4E9A045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017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B3231-CD13-FBE6-4CD6-3C1B35AF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CADB8D-5DDB-E690-5DF4-263195CE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C49D79-99F0-7968-27F2-FE477D00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A9121A-841B-2BA1-2A58-10B3158C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451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E6678A-165F-6DCA-350E-C80EC8F1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0855FD-A58E-2C24-034C-FF299DE2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B5C537-AD80-5DF9-2473-1AD60173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006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415BC-4603-E6F6-B12C-1B740721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F6551B-4540-0D9D-BC5C-28CADEBC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4B03A5-E645-1F99-72F3-34C9CEE1F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00587C-C564-44C6-BAEC-CC9E0872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0E17E0-86BF-74A8-5FC1-12A441A80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1BABEA-823B-0A4E-6BC4-87E96E6C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230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18B5-EA97-27BE-86C2-1B51C3E1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78E472-37B5-0C70-8BC1-D70C0CE61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979968-424B-EDB0-17DE-EAE597E9F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3113BA-4448-2C1C-15A4-CF8553E8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6D57C-C7B7-9C91-326B-18BA1E85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483D98-B02E-0B58-8729-26DB2F15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11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75E70A5-2185-7024-1BB4-8AC69F2F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CEE667-A891-8720-5C46-EC72089BD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34289F-326A-7E64-8950-A21D87B51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F4B41B-C6FB-48FD-AC0A-9D6F70218B7E}" type="datetimeFigureOut">
              <a:rPr lang="de-CH" smtClean="0"/>
              <a:t>13.03.2025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CCE03E-2015-B318-3060-5F2AA45CC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2B663E-5864-BCE3-1940-D81F14221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91C0F4-B900-4608-9B89-919F43C60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08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onstellation, Raum, Galaxie, Milchstraße enthält.&#10;&#10;KI-generierte Inhalte können fehlerhaft sein.">
            <a:extLst>
              <a:ext uri="{FF2B5EF4-FFF2-40B4-BE49-F238E27FC236}">
                <a16:creationId xmlns:a16="http://schemas.microsoft.com/office/drawing/2014/main" id="{07621668-3E83-3F5A-53B7-880D85FEF6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 descr="Ein Bild, das Cartoon, Säugetier, Lemur, Tiger enthält.&#10;&#10;KI-generierte Inhalte können fehlerhaft sein.">
            <a:extLst>
              <a:ext uri="{FF2B5EF4-FFF2-40B4-BE49-F238E27FC236}">
                <a16:creationId xmlns:a16="http://schemas.microsoft.com/office/drawing/2014/main" id="{A113AA80-FA79-1C9D-E140-634FC98C9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761" y="235527"/>
            <a:ext cx="3330478" cy="3330478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5F307E4-C8DA-42F4-F157-BF07E924AC09}"/>
              </a:ext>
            </a:extLst>
          </p:cNvPr>
          <p:cNvSpPr/>
          <p:nvPr/>
        </p:nvSpPr>
        <p:spPr>
          <a:xfrm>
            <a:off x="595321" y="4748981"/>
            <a:ext cx="3357247" cy="1646775"/>
          </a:xfrm>
          <a:prstGeom prst="roundRect">
            <a:avLst>
              <a:gd name="adj" fmla="val 30906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F47D821-1C50-ED82-2121-0813FD493431}"/>
              </a:ext>
            </a:extLst>
          </p:cNvPr>
          <p:cNvSpPr txBox="1"/>
          <p:nvPr/>
        </p:nvSpPr>
        <p:spPr>
          <a:xfrm>
            <a:off x="676202" y="3785419"/>
            <a:ext cx="31954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500" noProof="0" dirty="0">
                <a:solidFill>
                  <a:schemeClr val="bg1"/>
                </a:solidFill>
              </a:rPr>
              <a:t>Created by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7ECF63A-6C10-0C76-E1F2-B0B4D6534A1E}"/>
              </a:ext>
            </a:extLst>
          </p:cNvPr>
          <p:cNvSpPr/>
          <p:nvPr/>
        </p:nvSpPr>
        <p:spPr>
          <a:xfrm>
            <a:off x="9466240" y="3456039"/>
            <a:ext cx="2049558" cy="2786672"/>
          </a:xfrm>
          <a:prstGeom prst="roundRect">
            <a:avLst>
              <a:gd name="adj" fmla="val 18913"/>
            </a:avLst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865EA2-F35E-9CD2-DE1A-AFD7BE9D8F29}"/>
              </a:ext>
            </a:extLst>
          </p:cNvPr>
          <p:cNvSpPr txBox="1"/>
          <p:nvPr/>
        </p:nvSpPr>
        <p:spPr>
          <a:xfrm>
            <a:off x="7765259" y="4371163"/>
            <a:ext cx="2049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chemeClr val="bg1"/>
                </a:solidFill>
              </a:rPr>
              <a:t>Assets and concept based on</a:t>
            </a:r>
          </a:p>
        </p:txBody>
      </p:sp>
    </p:spTree>
    <p:extLst>
      <p:ext uri="{BB962C8B-B14F-4D97-AF65-F5344CB8AC3E}">
        <p14:creationId xmlns:p14="http://schemas.microsoft.com/office/powerpoint/2010/main" val="2060320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Breitbild</PresentationFormat>
  <Paragraphs>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Dechow Laurids</dc:creator>
  <cp:lastModifiedBy>Dechow Laurids</cp:lastModifiedBy>
  <cp:revision>1</cp:revision>
  <dcterms:created xsi:type="dcterms:W3CDTF">2025-03-13T07:24:12Z</dcterms:created>
  <dcterms:modified xsi:type="dcterms:W3CDTF">2025-03-13T07:30:04Z</dcterms:modified>
</cp:coreProperties>
</file>